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24" r:id="rId5"/>
    <p:sldId id="302" r:id="rId6"/>
    <p:sldId id="315" r:id="rId7"/>
    <p:sldId id="325" r:id="rId8"/>
    <p:sldId id="294" r:id="rId9"/>
    <p:sldId id="295" r:id="rId10"/>
    <p:sldId id="327" r:id="rId11"/>
    <p:sldId id="328" r:id="rId12"/>
    <p:sldId id="329" r:id="rId13"/>
    <p:sldId id="314" r:id="rId14"/>
    <p:sldId id="310" r:id="rId15"/>
    <p:sldId id="311" r:id="rId16"/>
    <p:sldId id="330" r:id="rId17"/>
    <p:sldId id="331" r:id="rId18"/>
    <p:sldId id="334" r:id="rId19"/>
    <p:sldId id="332" r:id="rId20"/>
    <p:sldId id="33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72" d="100"/>
          <a:sy n="72" d="100"/>
        </p:scale>
        <p:origin x="798" y="60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5/11/2021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52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5/11/2021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nlahman.com/baseball-archive/statistic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2" y="2436586"/>
            <a:ext cx="3924935" cy="1695637"/>
          </a:xfrm>
        </p:spPr>
        <p:txBody>
          <a:bodyPr/>
          <a:lstStyle/>
          <a:p>
            <a:r>
              <a:rPr lang="en-US" sz="4800" dirty="0"/>
              <a:t>Globalization in Baseball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Javier Cuervo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3F8FA56-1D0B-4212-86B0-C114033B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92E14DA9-1F71-4D14-A789-91FC48A3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" y="209725"/>
            <a:ext cx="8380602" cy="4824194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4A09C826-6F25-457E-B7F2-63360C8E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556" y="1929468"/>
            <a:ext cx="8640827" cy="44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F5D0365-A0A5-4092-B130-87F6262C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" y="78378"/>
            <a:ext cx="9504727" cy="63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-1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982709"/>
            <a:ext cx="3924934" cy="169563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Do players from certain countries outperform others?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5894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02005"/>
            <a:ext cx="10959517" cy="1024722"/>
          </a:xfrm>
        </p:spPr>
        <p:txBody>
          <a:bodyPr/>
          <a:lstStyle/>
          <a:p>
            <a:r>
              <a:rPr lang="en-US" i="1" dirty="0"/>
              <a:t>The Code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E9BF5F3-4D8E-469A-913D-ADE39BEB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42" y="1127543"/>
            <a:ext cx="8133597" cy="51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7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6EA2436-2EA0-4E8C-8DB2-7CB74493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9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238D5CA-BD3D-4E49-BA02-777C4BFB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Major League Baseball is steadily becoming more global. The game continues expand in Caribbean, South American, and Asian nations.</a:t>
            </a:r>
          </a:p>
          <a:p>
            <a:r>
              <a:rPr lang="en-US" sz="1600" dirty="0"/>
              <a:t>Since 2000, the predominant cities for supplying MLB players are not limited to those just in the US.</a:t>
            </a:r>
          </a:p>
          <a:p>
            <a:r>
              <a:rPr lang="en-US" sz="1600" dirty="0"/>
              <a:t>As the MLB becomes more global, so are the best players in the game.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982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Where do the best players come from? From what Countries? Cities? States? </a:t>
            </a:r>
          </a:p>
          <a:p>
            <a:r>
              <a:rPr lang="en-US" sz="1600" dirty="0"/>
              <a:t>Use data analysis and data visualization techniques to clean, extract, analysis and present findings.</a:t>
            </a:r>
          </a:p>
          <a:p>
            <a:r>
              <a:rPr lang="en-US" sz="1600" dirty="0"/>
              <a:t>Summarize conclusions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71774"/>
            <a:ext cx="4275138" cy="830997"/>
          </a:xfrm>
        </p:spPr>
        <p:txBody>
          <a:bodyPr/>
          <a:lstStyle/>
          <a:p>
            <a:r>
              <a:rPr lang="en-US" sz="4000" dirty="0"/>
              <a:t>Questions Asked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636210"/>
            <a:ext cx="5096164" cy="4134517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Question #1:</a:t>
            </a:r>
          </a:p>
          <a:p>
            <a:pPr marL="0" indent="0">
              <a:buNone/>
            </a:pPr>
            <a:r>
              <a:rPr lang="en-US" dirty="0"/>
              <a:t>What does Globalization in MLB look like?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Question #2:</a:t>
            </a:r>
          </a:p>
          <a:p>
            <a:pPr marL="0" indent="0">
              <a:buNone/>
            </a:pPr>
            <a:r>
              <a:rPr lang="en-US" dirty="0"/>
              <a:t>What Countries, Cities, and States produce the most MLB players?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Question #3:</a:t>
            </a:r>
          </a:p>
          <a:p>
            <a:pPr marL="0" indent="0">
              <a:buNone/>
            </a:pPr>
            <a:r>
              <a:rPr lang="en-US" dirty="0"/>
              <a:t>Do players from certain Countries outperform others?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i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What does globalization in MLB look like?</a:t>
            </a:r>
            <a:endParaRPr lang="en-US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02005"/>
            <a:ext cx="10959517" cy="1024722"/>
          </a:xfrm>
        </p:spPr>
        <p:txBody>
          <a:bodyPr/>
          <a:lstStyle/>
          <a:p>
            <a:r>
              <a:rPr lang="en-US" i="1" dirty="0"/>
              <a:t>The Code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685946-CDE5-4A96-9599-4DA98939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59" y="1528657"/>
            <a:ext cx="6907701" cy="428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EC2D7-982B-4DF7-9D5A-FA62C159AE99}"/>
              </a:ext>
            </a:extLst>
          </p:cNvPr>
          <p:cNvSpPr txBox="1"/>
          <p:nvPr/>
        </p:nvSpPr>
        <p:spPr>
          <a:xfrm>
            <a:off x="7717058" y="3588391"/>
            <a:ext cx="42288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202020204" pitchFamily="34" charset="0"/>
              </a:rPr>
              <a:t>The data set used </a:t>
            </a:r>
            <a:r>
              <a:rPr lang="en-US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contains complete batting and pitching statistics from 1871 to 2020, plus player demographics, season-ending awards, managerial records, post-season data, and more.</a:t>
            </a:r>
          </a:p>
          <a:p>
            <a:pPr algn="r"/>
            <a:r>
              <a:rPr lang="en-US" sz="1400" b="0" i="1" u="none" strike="noStrike" dirty="0">
                <a:solidFill>
                  <a:srgbClr val="000222"/>
                </a:solidFill>
                <a:effectLst/>
                <a:latin typeface="Merriweather"/>
                <a:hlinkClick r:id="rId3"/>
              </a:rPr>
              <a:t>http://www.seanlahman.com/baseball-archive/statistics/</a:t>
            </a:r>
            <a:r>
              <a:rPr lang="en-US" sz="1400" b="0" i="1" u="none" strike="noStrike" dirty="0">
                <a:solidFill>
                  <a:srgbClr val="000222"/>
                </a:solidFill>
                <a:effectLst/>
                <a:latin typeface="Merriweather"/>
              </a:rPr>
              <a:t> </a:t>
            </a:r>
            <a:endParaRPr lang="en-US" sz="1400" i="1" dirty="0">
              <a:solidFill>
                <a:srgbClr val="000000"/>
              </a:solidFill>
              <a:effectLst/>
              <a:latin typeface="Abadi" panose="020B0604020202020204" pitchFamily="34" charset="0"/>
            </a:endParaRP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70A5A82-5A29-4DC4-AFD6-8B3BE11D2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578" y="937994"/>
            <a:ext cx="2593824" cy="2331615"/>
          </a:xfrm>
          <a:prstGeom prst="rect">
            <a:avLst/>
          </a:prstGeom>
          <a:ln>
            <a:solidFill>
              <a:schemeClr val="tx1"/>
            </a:solidFill>
            <a:prstDash val="lgDashDot"/>
          </a:ln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F748C3F-DBD3-45D0-AFB0-A5030BD5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A7E11BF-DF2A-41EC-A24E-0A2E0626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-1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823300"/>
            <a:ext cx="3924934" cy="169563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What Countries, Cities, and States produce the most MLB players?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420357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02005"/>
            <a:ext cx="10959517" cy="1024722"/>
          </a:xfrm>
        </p:spPr>
        <p:txBody>
          <a:bodyPr/>
          <a:lstStyle/>
          <a:p>
            <a:r>
              <a:rPr lang="en-US" i="1" dirty="0"/>
              <a:t>The Code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AC3FC4A-D8DF-47AF-8F12-4BB2F587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1" y="1115735"/>
            <a:ext cx="7499757" cy="53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8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340</TotalTime>
  <Words>235</Words>
  <Application>Microsoft Office PowerPoint</Application>
  <PresentationFormat>Widescreen</PresentationFormat>
  <Paragraphs>34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Abadi</vt:lpstr>
      <vt:lpstr>Arial</vt:lpstr>
      <vt:lpstr>Calibri</vt:lpstr>
      <vt:lpstr>Calibri Light</vt:lpstr>
      <vt:lpstr>Corbel</vt:lpstr>
      <vt:lpstr>Merriweather</vt:lpstr>
      <vt:lpstr>Wingdings</vt:lpstr>
      <vt:lpstr>Office Theme</vt:lpstr>
      <vt:lpstr>Globalization in Baseball</vt:lpstr>
      <vt:lpstr>Summary</vt:lpstr>
      <vt:lpstr>Questions Asked</vt:lpstr>
      <vt:lpstr>What does globalization in MLB look like?</vt:lpstr>
      <vt:lpstr>The Code</vt:lpstr>
      <vt:lpstr>PowerPoint Presentation</vt:lpstr>
      <vt:lpstr>PowerPoint Presentation</vt:lpstr>
      <vt:lpstr>What Countries, Cities, and States produce the most MLB players?</vt:lpstr>
      <vt:lpstr>The Code</vt:lpstr>
      <vt:lpstr>PowerPoint Presentation</vt:lpstr>
      <vt:lpstr>PowerPoint Presentation</vt:lpstr>
      <vt:lpstr>PowerPoint Presentation</vt:lpstr>
      <vt:lpstr>Do players from certain countries outperform others?</vt:lpstr>
      <vt:lpstr>The Code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Globalization in Baseball</dc:title>
  <dc:creator>Javier Cuervo</dc:creator>
  <cp:lastModifiedBy>Javier Cuervo</cp:lastModifiedBy>
  <cp:revision>16</cp:revision>
  <dcterms:created xsi:type="dcterms:W3CDTF">2021-02-11T16:56:13Z</dcterms:created>
  <dcterms:modified xsi:type="dcterms:W3CDTF">2021-05-11T16:38:11Z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